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252C7F-574F-4FC0-93E7-431916C237F8}" type="datetimeFigureOut">
              <a:rPr lang="en-US" smtClean="0"/>
              <a:pPr/>
              <a:t>11/15/2008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341227-D473-41C2-B6EE-FC04BBE0CD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logycorner.com/resources/dihybrid_cross.gif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nlyschool.net/summer_reading/BookImages1-5/Bridging-Fluent/GregorMendel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gif"/><Relationship Id="rId4" Type="http://schemas.openxmlformats.org/officeDocument/2006/relationships/hyperlink" Target="http://trc.ucdavis.edu/biosci10v/bis10v/week4/pea.gi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h6.ggpht.com/_e7iFuv4nxlY/RvmYLP4wm3I/AAAAAAAAADw/MktdHz8cABQ/Monohybrid+3+1.bm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arolguze.com/images/Gen_Genetics/seven_pea_traits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clarified.com/images/uesc_07_img036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Blake Barker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Period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Dihybrid Crosses</a:t>
            </a:r>
            <a:endParaRPr lang="en-US" dirty="0"/>
          </a:p>
        </p:txBody>
      </p:sp>
      <p:pic>
        <p:nvPicPr>
          <p:cNvPr id="5" name="Content Placeholder 4" descr="dihybrid_cros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1643" y="1743075"/>
            <a:ext cx="3656939" cy="45593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Dihybrid- involving the cross of two different traits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1600" dirty="0" smtClean="0"/>
              <a:t>Phenotype Ratio:  9:3:3:1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1200" dirty="0" smtClean="0"/>
              <a:t>URL: </a:t>
            </a:r>
            <a:r>
              <a:rPr lang="en-US" sz="1200" dirty="0" smtClean="0">
                <a:hlinkClick r:id="rId3"/>
              </a:rPr>
              <a:t>http://www.biologycorner.com/resources/dihybrid_cross.gif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Law Of Independent Assortment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RrYy parent plant can form 4 differing gametes with equal frequency; they are as follows: Round Yellow, Round Green, Wrinkled Yellow , and Wrinkled Green.  In terms of alleles, there are a total of 9 possible combinations: RRYY, RrYY, RrYy, rrYy, rryy, Rryy, rrYY, RRyy, and RRYy.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The Facts About Genetics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38800"/>
            <a:ext cx="4040188" cy="715355"/>
          </a:xfrm>
        </p:spPr>
        <p:txBody>
          <a:bodyPr>
            <a:normAutofit/>
          </a:bodyPr>
          <a:lstStyle/>
          <a:p>
            <a:r>
              <a:rPr lang="en-US" sz="1200" dirty="0" smtClean="0">
                <a:hlinkClick r:id="rId2"/>
              </a:rPr>
              <a:t>http://www.inlyschool.net/summer_reading/BookImages1-5/Bridging-Fluent/GregorMendel.jpg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7" name="Content Placeholder 6" descr="GregorMende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14400" y="1752600"/>
            <a:ext cx="3505200" cy="35052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5638800"/>
            <a:ext cx="4041775" cy="715355"/>
          </a:xfrm>
        </p:spPr>
        <p:txBody>
          <a:bodyPr>
            <a:normAutofit/>
          </a:bodyPr>
          <a:lstStyle/>
          <a:p>
            <a:r>
              <a:rPr lang="en-US" sz="1200" dirty="0" smtClean="0">
                <a:hlinkClick r:id="rId4"/>
              </a:rPr>
              <a:t>http://trc.ucdavis.edu/biosci10v/bis10v/week4/pea.gif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10" name="Content Placeholder 9" descr="pea.gif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5638800" y="2057400"/>
            <a:ext cx="2000250" cy="29337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Gregor Mendel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 was an monk who mostly did pastoral work at the St. Thomas Monastery of the Augustinian Order.</a:t>
            </a:r>
          </a:p>
          <a:p>
            <a:r>
              <a:rPr lang="en-US" sz="2400" dirty="0" smtClean="0"/>
              <a:t>He did studies on the hereditary traits of pea plants. Mendel studied seven basic traits on about pea pods, and created the Laws of Heredity.</a:t>
            </a:r>
          </a:p>
          <a:p>
            <a:r>
              <a:rPr lang="en-US" sz="2400" dirty="0" smtClean="0"/>
              <a:t>He lived from 1822- 1884, and did his heredity studies during the middle of his life.</a:t>
            </a:r>
          </a:p>
          <a:p>
            <a:r>
              <a:rPr lang="en-US" sz="2400" dirty="0" smtClean="0"/>
              <a:t>He lived in Austria at his monastery.</a:t>
            </a:r>
          </a:p>
          <a:p>
            <a:r>
              <a:rPr lang="en-US" sz="2400" dirty="0" smtClean="0"/>
              <a:t>He bred different types of pea plants together, and studied the traits of the parent plants and the daughter plants.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Crosses</a:t>
            </a:r>
            <a:endParaRPr lang="en-US" dirty="0"/>
          </a:p>
        </p:txBody>
      </p:sp>
      <p:pic>
        <p:nvPicPr>
          <p:cNvPr id="5" name="Content Placeholder 4" descr="Monohybrid 3 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94316"/>
            <a:ext cx="4038600" cy="338223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Hybrid- the offspring produced by crossing two individuals of unlike genetic constitution; specifically, the offspring of two animals or plants of different races, varieties, species, etc.</a:t>
            </a:r>
          </a:p>
          <a:p>
            <a:r>
              <a:rPr lang="en-US" sz="1800" dirty="0" smtClean="0"/>
              <a:t>P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-  The parent generation of plants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-  The first generation of  daughter plants.</a:t>
            </a:r>
          </a:p>
          <a:p>
            <a:r>
              <a:rPr lang="en-US" sz="1800" dirty="0" smtClean="0"/>
              <a:t>F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– The second generation of daughter plants.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The phenotype ratio of the F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generation is 3:1.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172200"/>
            <a:ext cx="7021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3"/>
              </a:rPr>
              <a:t>http://lh6.ggpht.com/_e7iFuv4nxlY/RvmYLP4wm3I/AAAAAAAAADw/MktdHz8cABQ/Monohybrid+3+1.bmp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2819400" cy="97840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Seven Traits Of Peas</a:t>
            </a:r>
            <a:endParaRPr lang="en-US" sz="2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901184"/>
          </a:xfrm>
        </p:spPr>
        <p:txBody>
          <a:bodyPr/>
          <a:lstStyle/>
          <a:p>
            <a:r>
              <a:rPr lang="en-US" dirty="0" smtClean="0"/>
              <a:t>Seed shape: The peas are either smooth or wrinkled</a:t>
            </a:r>
          </a:p>
          <a:p>
            <a:endParaRPr lang="en-US" dirty="0" smtClean="0"/>
          </a:p>
          <a:p>
            <a:r>
              <a:rPr lang="en-US" dirty="0" smtClean="0"/>
              <a:t>Seed color: yellow or green</a:t>
            </a:r>
          </a:p>
          <a:p>
            <a:endParaRPr lang="en-US" dirty="0" smtClean="0"/>
          </a:p>
          <a:p>
            <a:r>
              <a:rPr lang="en-US" dirty="0" smtClean="0"/>
              <a:t>Pod Shape: Inflated or Constricted</a:t>
            </a:r>
          </a:p>
          <a:p>
            <a:endParaRPr lang="en-US" dirty="0" smtClean="0"/>
          </a:p>
          <a:p>
            <a:r>
              <a:rPr lang="en-US" dirty="0" smtClean="0"/>
              <a:t>Pod Color: Green Or Yellow</a:t>
            </a:r>
          </a:p>
          <a:p>
            <a:endParaRPr lang="en-US" dirty="0" smtClean="0"/>
          </a:p>
          <a:p>
            <a:r>
              <a:rPr lang="en-US" dirty="0" smtClean="0"/>
              <a:t>Flower Color: purple or white.</a:t>
            </a:r>
          </a:p>
          <a:p>
            <a:endParaRPr lang="en-US" dirty="0" smtClean="0"/>
          </a:p>
          <a:p>
            <a:r>
              <a:rPr lang="en-US" dirty="0" smtClean="0"/>
              <a:t>Flower Location: Leaf Conjunctions- At tips of branches</a:t>
            </a:r>
          </a:p>
          <a:p>
            <a:endParaRPr lang="en-US" dirty="0" smtClean="0"/>
          </a:p>
          <a:p>
            <a:r>
              <a:rPr lang="en-US" dirty="0" smtClean="0"/>
              <a:t>Plant size: Tall or Dwarf</a:t>
            </a:r>
          </a:p>
          <a:p>
            <a:endParaRPr lang="en-US" dirty="0" smtClean="0"/>
          </a:p>
          <a:p>
            <a:r>
              <a:rPr lang="en-US" sz="1200" dirty="0" smtClean="0">
                <a:hlinkClick r:id="rId2"/>
              </a:rPr>
              <a:t>http://carolguze.com/images/Gen_Genetics/seven_pea_traits.jpg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7" name="Picture 6" descr="seven_pea_trai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228600"/>
            <a:ext cx="5943600" cy="6376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Of Unit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factors in an organism that affect each of it’s traits; genes that exist in alternate forms, called </a:t>
            </a:r>
            <a:r>
              <a:rPr lang="en-US" i="1" dirty="0" smtClean="0"/>
              <a:t>alleles.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of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177809"/>
          </a:xfrm>
        </p:spPr>
        <p:txBody>
          <a:bodyPr>
            <a:normAutofit/>
          </a:bodyPr>
          <a:lstStyle/>
          <a:p>
            <a:r>
              <a:rPr lang="en-US" dirty="0" smtClean="0"/>
              <a:t>Dominant Traits- traits that only need one allele to become active; represented by capital letter.</a:t>
            </a:r>
          </a:p>
          <a:p>
            <a:r>
              <a:rPr lang="en-US" dirty="0" smtClean="0"/>
              <a:t>Recessive Traits- traits that require both alleles to be active; represented by lowercase letter.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8768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Tt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48006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Dominant Allele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6096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Recessive Allele</a:t>
            </a:r>
            <a:endParaRPr lang="en-US" dirty="0"/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>
          <a:xfrm rot="16200000" flipH="1">
            <a:off x="2876550" y="4476750"/>
            <a:ext cx="228600" cy="16383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7" idx="0"/>
          </p:cNvCxnSpPr>
          <p:nvPr/>
        </p:nvCxnSpPr>
        <p:spPr>
          <a:xfrm>
            <a:off x="4876800" y="5715000"/>
            <a:ext cx="1790700" cy="381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generation pea plants  with “TT” and “tt” traits give a dominant and a recessive allele to every one of their offspring.</a:t>
            </a:r>
          </a:p>
          <a:p>
            <a:r>
              <a:rPr lang="en-US" sz="2000" dirty="0" smtClean="0"/>
              <a:t>Because each F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generation pea plant contains both  dominant and recessive alleles,  it can produce two types of gametes: a tall one and a short one.</a:t>
            </a:r>
          </a:p>
          <a:p>
            <a:r>
              <a:rPr lang="en-US" sz="2000" dirty="0" smtClean="0"/>
              <a:t>During fertilization, these gametes randomly pair to produce four combinations of alleles.</a:t>
            </a:r>
            <a:endParaRPr lang="en-US" sz="2000" dirty="0"/>
          </a:p>
        </p:txBody>
      </p:sp>
      <p:pic>
        <p:nvPicPr>
          <p:cNvPr id="6" name="Content Placeholder 5" descr="segre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794555"/>
            <a:ext cx="4038600" cy="2581753"/>
          </a:xfrm>
        </p:spPr>
      </p:pic>
      <p:sp>
        <p:nvSpPr>
          <p:cNvPr id="5" name="TextBox 4"/>
          <p:cNvSpPr txBox="1"/>
          <p:nvPr/>
        </p:nvSpPr>
        <p:spPr>
          <a:xfrm>
            <a:off x="4724400" y="5562600"/>
            <a:ext cx="4261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3"/>
              </a:rPr>
              <a:t>http://www.scienceclarified.com/images/uesc_07_img0360.jpg</a:t>
            </a:r>
            <a:r>
              <a:rPr lang="en-US" sz="1200" dirty="0" smtClean="0"/>
              <a:t> 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Phenotypes And Genotypes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Phenotype-  the way on organism looks and behaves according to it’s traits.</a:t>
            </a:r>
          </a:p>
          <a:p>
            <a:r>
              <a:rPr lang="en-US" sz="2800" dirty="0" smtClean="0"/>
              <a:t>Genotype-  the allele combination an organism contains.</a:t>
            </a:r>
          </a:p>
          <a:p>
            <a:r>
              <a:rPr lang="en-US" sz="2800" dirty="0" smtClean="0"/>
              <a:t>Homozygous- Containing a trait with two matching alleles (i.e. “TT” or “tt”).</a:t>
            </a:r>
          </a:p>
          <a:p>
            <a:r>
              <a:rPr lang="en-US" sz="2800" dirty="0" smtClean="0"/>
              <a:t>Heterozygous- Containing a trait with alleles that do not match (i.e. “Tt”).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163</TotalTime>
  <Words>539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Blake Barker</vt:lpstr>
      <vt:lpstr>Just The Facts About Genetics</vt:lpstr>
      <vt:lpstr>Gregor Mendel</vt:lpstr>
      <vt:lpstr>Monohybrid Crosses</vt:lpstr>
      <vt:lpstr>Seven Traits Of Peas</vt:lpstr>
      <vt:lpstr>The Rule Of Unit Factors</vt:lpstr>
      <vt:lpstr>The Rule of Dominance</vt:lpstr>
      <vt:lpstr>The Law Of Segregation</vt:lpstr>
      <vt:lpstr>Phenotypes And Genotypes</vt:lpstr>
      <vt:lpstr>Dihybrid Crosses</vt:lpstr>
      <vt:lpstr>The Law Of Independent Assortment</vt:lpstr>
    </vt:vector>
  </TitlesOfParts>
  <Company>Clear Creek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Blake Barker</dc:title>
  <dc:creator>Clear Horizons Early College High School</dc:creator>
  <cp:lastModifiedBy>Clear Horizons Early College High School</cp:lastModifiedBy>
  <cp:revision>22</cp:revision>
  <dcterms:created xsi:type="dcterms:W3CDTF">2008-11-12T18:48:08Z</dcterms:created>
  <dcterms:modified xsi:type="dcterms:W3CDTF">2008-11-15T17:38:35Z</dcterms:modified>
</cp:coreProperties>
</file>